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04" autoAdjust="0"/>
    <p:restoredTop sz="94660"/>
  </p:normalViewPr>
  <p:slideViewPr>
    <p:cSldViewPr>
      <p:cViewPr>
        <p:scale>
          <a:sx n="75" d="100"/>
          <a:sy n="75" d="100"/>
        </p:scale>
        <p:origin x="-3108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Заключение трудового договора с несовершеннолетним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10.04.2020\ВОИП\1566548831_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01008"/>
            <a:ext cx="3226854" cy="215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9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44500" algn="just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Разрешается заключать трудовой договор с ребенком младше  16 лет в следующих случаях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45000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15 лет – если ребенок получил общее образование и привлекается для выполнения легкого труда, не причиняющего вреда его здоровью. </a:t>
            </a:r>
          </a:p>
          <a:p>
            <a:pPr marL="0" indent="45000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14 лет – если ребенок получил общее образование и привлекается для выполнения легко труда, не причиняющего вреда его здоровью, при наличии письменного согласия одного из родителей и органа опеки и попечительства.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трудового договора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несовершеннолетним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достижения им 16 лет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33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49263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заключением трудового договора ребенку следует пройти обязательный медицинский осмотр (обследование). В дальнейшем, до достижения возраста 18 лет, медицинский осмотр (обследование) нужно проходить ежегодно (ст. ст. 69, 266 ТК РФ).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 при заключении трудового договора с несовершеннолетним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G:\10.04.2020\ВОИП\devushka_v_kask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3954097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7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справка по форме № 086/у оформляет медицинская организация для абитуриентов, поступающих в образовательные организации высшего или среднего профессионального образования, а также для несовершеннолетних 15-17 лет, поступающих на работу. </a:t>
            </a:r>
          </a:p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указанной справки необходимо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0" algn="just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собрать документы (паспорт и история развития ребенка (карта)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0" algn="just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обратиться в медицинскую организацию и пройти медицинский осмотр (терапевт, хирург, невролог,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оториноларинголог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офтальмолог, иметь при себе флюорографию). </a:t>
            </a:r>
          </a:p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действия справки – 6 месяцев.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медицинской справки по форме № 086/у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4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подписания трудового договора необходимо ознакомить работника, в том числе несовершеннолетнего, под роспись с правилами внутреннего трудового распорядка и иными локальными актами.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05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1.Запрещается привлекать несовершеннолетних к работе с вредными и (или) опасными условиями труда, подземными работами, а также к работе, выполнение которой может причинить вред их здоровью и нравственному развитию. </a:t>
            </a:r>
          </a:p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2.Включать в трудовой договор условие об испытании.</a:t>
            </a:r>
          </a:p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3.Продолжительность рабочего дня сокращена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работников в возрасте  до 16 лет – не более 24 часов в неделю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работников в возрасте от 16 до 18 лет – не более 35 часов в неделю. </a:t>
            </a:r>
          </a:p>
          <a:p>
            <a:pPr indent="450000"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4.Запрещается переноска и передвижение тяжестей, превышающих установленные для несовершеннолетних предельные нормы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0000" algn="just"/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5.Расторжение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договора по инициативе работодателя помимо общего порядка допускается только с согласия соответствующей государственной инспекции труда и комиссии по делам несовершеннолетних.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01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</TotalTime>
  <Words>361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Заключение трудового договора с несовершеннолетним </vt:lpstr>
      <vt:lpstr>Заключение трудового договора  с несовершеннолетним  до достижения им 16 лет </vt:lpstr>
      <vt:lpstr>Гарантии при заключении трудового договора с несовершеннолетним</vt:lpstr>
      <vt:lpstr>Получение медицинской справки по форме № 086/у</vt:lpstr>
      <vt:lpstr>Трудоустройство </vt:lpstr>
      <vt:lpstr>Ограничения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Заключение трудового договора с несовершеннолетним</dc:title>
  <dc:creator>Шапкин А.И.</dc:creator>
  <cp:lastModifiedBy>admin</cp:lastModifiedBy>
  <cp:revision>5</cp:revision>
  <dcterms:created xsi:type="dcterms:W3CDTF">2020-04-10T12:18:15Z</dcterms:created>
  <dcterms:modified xsi:type="dcterms:W3CDTF">2020-04-10T13:11:14Z</dcterms:modified>
</cp:coreProperties>
</file>